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0" r:id="rId2"/>
  </p:sldMasterIdLst>
  <p:notesMasterIdLst>
    <p:notesMasterId r:id="rId38"/>
  </p:notesMasterIdLst>
  <p:handoutMasterIdLst>
    <p:handoutMasterId r:id="rId39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2" r:id="rId28"/>
    <p:sldId id="281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40"/>
      <p:bold r:id="rId41"/>
      <p:italic r:id="rId42"/>
      <p:boldItalic r:id="rId43"/>
    </p:embeddedFont>
    <p:embeddedFont>
      <p:font typeface="HfW precursive" panose="020B0604020202020204"/>
      <p:regular r:id="rId44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E5F2FF"/>
    <a:srgbClr val="00499F"/>
    <a:srgbClr val="FFFFFF"/>
    <a:srgbClr val="99CCFF"/>
    <a:srgbClr val="E8E8F8"/>
    <a:srgbClr val="A00000"/>
    <a:srgbClr val="0CC1E0"/>
    <a:srgbClr val="1B00FE"/>
    <a:srgbClr val="00A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94660"/>
  </p:normalViewPr>
  <p:slideViewPr>
    <p:cSldViewPr>
      <p:cViewPr>
        <p:scale>
          <a:sx n="101" d="100"/>
          <a:sy n="101" d="100"/>
        </p:scale>
        <p:origin x="-68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3.fntdata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font" Target="fonts/font1.fntdata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4.fntdata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242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4704740-7B0A-4C2B-8DF3-ED82AB2669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99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04740-7B0A-4C2B-8DF3-ED82AB2669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A4D2D-7284-49A8-9D06-78B7F48F14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71623-1EC0-4671-8C2D-58D1B4F6A3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D0363-F2D5-4690-9A42-C91FF00A4B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496EE-6F10-4342-AAA9-A0FEC50DED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FFD3D-D4DF-441D-A14F-D150AA1A77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82CD1-B346-49F7-832B-E1D476CC3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0FE66-2AA3-43AB-A854-A2A6321D9F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143E-B18E-499E-8ED1-0C3F9ACC7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426A1-885A-4D48-91D9-605C7E30C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BD19A-B136-47C4-8173-C8BCC92A89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4F749-35DB-4EE5-ABE3-AD0237568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>
    <p:diamond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C8BF5FA-5338-4DC4-A1E4-95692E7C3A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3.xml"/><Relationship Id="rId7" Type="http://schemas.openxmlformats.org/officeDocument/2006/relationships/slide" Target="slide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10" Type="http://schemas.openxmlformats.org/officeDocument/2006/relationships/slide" Target="slide33.xml"/><Relationship Id="rId4" Type="http://schemas.openxmlformats.org/officeDocument/2006/relationships/slide" Target="slide8.xml"/><Relationship Id="rId9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644008" y="3789040"/>
            <a:ext cx="4499992" cy="2780928"/>
          </a:xfrm>
        </p:spPr>
        <p:txBody>
          <a:bodyPr/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SassoonCUPPenGB" pitchFamily="34" charset="0"/>
              </a:rPr>
              <a:t>High Frequency  Reading Words</a:t>
            </a:r>
            <a:endParaRPr lang="en-US" sz="5400" dirty="0">
              <a:solidFill>
                <a:schemeClr val="bg1"/>
              </a:solidFill>
              <a:latin typeface="SassoonCUPPenGB" pitchFamily="34" charset="0"/>
            </a:endParaRPr>
          </a:p>
        </p:txBody>
      </p:sp>
      <p:pic>
        <p:nvPicPr>
          <p:cNvPr id="6" name="Picture 5" descr="TES-Resour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237312"/>
            <a:ext cx="605284" cy="477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8100392" y="594928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her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what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there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out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this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have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went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be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like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some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so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Group 3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not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were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go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03848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Group 3 words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little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as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no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mum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one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them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do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down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dad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big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when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it’s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see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looked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very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Group 4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look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don’t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come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will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03848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Group 4 words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into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back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from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children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16800" cy="508000"/>
          </a:xfrm>
        </p:spPr>
        <p:txBody>
          <a:bodyPr/>
          <a:lstStyle/>
          <a:p>
            <a:r>
              <a:rPr lang="en-GB" sz="4000" dirty="0" smtClean="0">
                <a:latin typeface="SassoonCUPPenGB" pitchFamily="34" charset="0"/>
              </a:rPr>
              <a:t>Choose your word group</a:t>
            </a:r>
            <a:endParaRPr lang="en-GB" sz="4000" dirty="0">
              <a:latin typeface="SassoonCUPPenGB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475656" y="620688"/>
            <a:ext cx="7416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assoonCUPPenGB" pitchFamily="34" charset="0"/>
                <a:ea typeface="+mj-ea"/>
                <a:cs typeface="+mj-cs"/>
              </a:rPr>
              <a:t>Click on a button to see list</a:t>
            </a:r>
            <a:r>
              <a:rPr kumimoji="0" lang="en-GB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assoonCUPPenGB" pitchFamily="34" charset="0"/>
                <a:ea typeface="+mj-ea"/>
                <a:cs typeface="+mj-cs"/>
              </a:rPr>
              <a:t> of included words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fW precursive" pitchFamily="2" charset="0"/>
              <a:ea typeface="+mj-ea"/>
              <a:cs typeface="+mj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7504" y="112474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Group 1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07504" y="184482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Group 2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07504" y="256490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Group 3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107504" y="328498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Group 4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07504" y="400506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Group 5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7504" y="472514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Days of the week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107504" y="544522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Months of the year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7504" y="6165304"/>
            <a:ext cx="244827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Colours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SassoonCUPPenGB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627784" y="112474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the, and, a, to, said, in, he, I, of, it, was, you, they, on, she, is, for, at, his, but 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2627784" y="184482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that, with, all, we, can, are, up, had, my, her, what, there, out, this, have, went, be, like, some, so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627784" y="256490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not, then, were, go, little, as, no, mum, one, them, do, me, down, dad, big, when, it’s, see, looked, very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627784" y="328498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look, don’t, come, will, into, back, from, children, him, Mr, get, just, now, came, oh, about, got, their, people, your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627784" y="400506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put, could, house, old, too, by, day, made, time, I’m, if, help, Mrs, called, here, off, asked, saw, make, an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2627784" y="472514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Monday, Tuesday, Wednesday, Thursday, Friday, Saturday, Sunday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627784" y="544522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January, February, March, April, May, June, July, August, September, October, November, December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2627784" y="6165304"/>
            <a:ext cx="5040560" cy="648072"/>
          </a:xfrm>
          <a:prstGeom prst="roundRect">
            <a:avLst/>
          </a:prstGeom>
          <a:solidFill>
            <a:srgbClr val="E5F2FF"/>
          </a:solidFill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red, blue, yellow, black white, orange, purple, green, brown,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 pink, grey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4" name="Pentagon 23"/>
          <p:cNvSpPr/>
          <p:nvPr/>
        </p:nvSpPr>
        <p:spPr bwMode="auto">
          <a:xfrm flipH="1">
            <a:off x="7740352" y="119675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Pentagon 24"/>
          <p:cNvSpPr/>
          <p:nvPr/>
        </p:nvSpPr>
        <p:spPr bwMode="auto">
          <a:xfrm flipH="1">
            <a:off x="7740352" y="191683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Pentagon 25"/>
          <p:cNvSpPr/>
          <p:nvPr/>
        </p:nvSpPr>
        <p:spPr bwMode="auto">
          <a:xfrm flipH="1">
            <a:off x="7740352" y="263691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Pentagon 26"/>
          <p:cNvSpPr/>
          <p:nvPr/>
        </p:nvSpPr>
        <p:spPr bwMode="auto">
          <a:xfrm flipH="1">
            <a:off x="7740352" y="335699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Pentagon 27"/>
          <p:cNvSpPr/>
          <p:nvPr/>
        </p:nvSpPr>
        <p:spPr bwMode="auto">
          <a:xfrm flipH="1">
            <a:off x="7740352" y="407707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Pentagon 28"/>
          <p:cNvSpPr/>
          <p:nvPr/>
        </p:nvSpPr>
        <p:spPr bwMode="auto">
          <a:xfrm flipH="1">
            <a:off x="7740352" y="479715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Pentagon 29"/>
          <p:cNvSpPr/>
          <p:nvPr/>
        </p:nvSpPr>
        <p:spPr bwMode="auto">
          <a:xfrm flipH="1">
            <a:off x="7740352" y="551723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Pentagon 30"/>
          <p:cNvSpPr/>
          <p:nvPr/>
        </p:nvSpPr>
        <p:spPr bwMode="auto">
          <a:xfrm flipH="1">
            <a:off x="7740352" y="6237312"/>
            <a:ext cx="360040" cy="57606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ounded Rectangle 31">
            <a:hlinkClick r:id="rId3" action="ppaction://hlinksldjump"/>
          </p:cNvPr>
          <p:cNvSpPr/>
          <p:nvPr/>
        </p:nvSpPr>
        <p:spPr bwMode="auto">
          <a:xfrm>
            <a:off x="8172400" y="119675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3" name="Rounded Rectangle 32">
            <a:hlinkClick r:id="rId4" action="ppaction://hlinksldjump"/>
          </p:cNvPr>
          <p:cNvSpPr/>
          <p:nvPr/>
        </p:nvSpPr>
        <p:spPr bwMode="auto">
          <a:xfrm>
            <a:off x="8172400" y="191683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4" name="Rounded Rectangle 33">
            <a:hlinkClick r:id="rId5" action="ppaction://hlinksldjump"/>
          </p:cNvPr>
          <p:cNvSpPr/>
          <p:nvPr/>
        </p:nvSpPr>
        <p:spPr bwMode="auto">
          <a:xfrm>
            <a:off x="8172400" y="263691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5" name="Rounded Rectangle 34">
            <a:hlinkClick r:id="rId6" action="ppaction://hlinksldjump"/>
          </p:cNvPr>
          <p:cNvSpPr/>
          <p:nvPr/>
        </p:nvSpPr>
        <p:spPr bwMode="auto">
          <a:xfrm>
            <a:off x="8172400" y="335699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6" name="Rounded Rectangle 35">
            <a:hlinkClick r:id="rId7" action="ppaction://hlinksldjump"/>
          </p:cNvPr>
          <p:cNvSpPr/>
          <p:nvPr/>
        </p:nvSpPr>
        <p:spPr bwMode="auto">
          <a:xfrm>
            <a:off x="8172400" y="407707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7" name="Rounded Rectangle 36">
            <a:hlinkClick r:id="rId8" action="ppaction://hlinksldjump"/>
          </p:cNvPr>
          <p:cNvSpPr/>
          <p:nvPr/>
        </p:nvSpPr>
        <p:spPr bwMode="auto">
          <a:xfrm>
            <a:off x="8172400" y="479715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8" name="Rounded Rectangle 37">
            <a:hlinkClick r:id="rId9" action="ppaction://hlinksldjump"/>
          </p:cNvPr>
          <p:cNvSpPr/>
          <p:nvPr/>
        </p:nvSpPr>
        <p:spPr bwMode="auto">
          <a:xfrm>
            <a:off x="8172400" y="551723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  <p:sp>
        <p:nvSpPr>
          <p:cNvPr id="39" name="Rounded Rectangle 38">
            <a:hlinkClick r:id="rId10" action="ppaction://hlinksldjump"/>
          </p:cNvPr>
          <p:cNvSpPr/>
          <p:nvPr/>
        </p:nvSpPr>
        <p:spPr bwMode="auto">
          <a:xfrm>
            <a:off x="8172400" y="6237312"/>
            <a:ext cx="792088" cy="576064"/>
          </a:xfrm>
          <a:prstGeom prst="roundRect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Choose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him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Mr.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get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just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now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came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oh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about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got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their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people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your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Group 5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put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could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house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old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03848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Group 5 words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too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by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made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time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I’m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if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help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Mrs.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called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here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off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asked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saw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make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Days of the Week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Monday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Tuesday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Wednesday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Thursday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three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03848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Days of the week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Friday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Saturday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Sunday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Months of the year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and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to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03848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Group 1 words</a:t>
            </a:r>
            <a:endParaRPr lang="en-GB" sz="4000" b="1" dirty="0">
              <a:latin typeface="SassoonCUPPenGB" pitchFamily="34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January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February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March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April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75856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Months of the year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May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June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July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August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September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October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November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December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Colours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red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blue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yellow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black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75856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Colours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3" descr="r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8600" y="260648"/>
            <a:ext cx="1249289" cy="1249289"/>
          </a:xfrm>
          <a:prstGeom prst="rect">
            <a:avLst/>
          </a:prstGeom>
        </p:spPr>
      </p:pic>
      <p:pic>
        <p:nvPicPr>
          <p:cNvPr id="25" name="Picture 24" descr="r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18599" y="1988840"/>
            <a:ext cx="1249289" cy="1249289"/>
          </a:xfrm>
          <a:prstGeom prst="rect">
            <a:avLst/>
          </a:prstGeom>
        </p:spPr>
      </p:pic>
      <p:pic>
        <p:nvPicPr>
          <p:cNvPr id="26" name="Picture 25" descr="r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76911" y="3636531"/>
            <a:ext cx="1249289" cy="1249289"/>
          </a:xfrm>
          <a:prstGeom prst="rect">
            <a:avLst/>
          </a:prstGeom>
        </p:spPr>
      </p:pic>
      <p:pic>
        <p:nvPicPr>
          <p:cNvPr id="27" name="Picture 26" descr="r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72722" y="5301208"/>
            <a:ext cx="1249289" cy="1249289"/>
          </a:xfrm>
          <a:prstGeom prst="rect">
            <a:avLst/>
          </a:prstGeom>
        </p:spPr>
      </p:pic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white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orange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purple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green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4908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three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3" descr="r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0608" y="260648"/>
            <a:ext cx="1249289" cy="1249289"/>
          </a:xfrm>
          <a:prstGeom prst="rect">
            <a:avLst/>
          </a:prstGeom>
        </p:spPr>
      </p:pic>
      <p:pic>
        <p:nvPicPr>
          <p:cNvPr id="25" name="Picture 24" descr="r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9652" y="1988840"/>
            <a:ext cx="1249289" cy="1249289"/>
          </a:xfrm>
          <a:prstGeom prst="rect">
            <a:avLst/>
          </a:prstGeom>
        </p:spPr>
      </p:pic>
      <p:pic>
        <p:nvPicPr>
          <p:cNvPr id="26" name="Picture 25" descr="r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99101" y="3645024"/>
            <a:ext cx="1232302" cy="1232302"/>
          </a:xfrm>
          <a:prstGeom prst="rect">
            <a:avLst/>
          </a:prstGeom>
        </p:spPr>
      </p:pic>
      <p:pic>
        <p:nvPicPr>
          <p:cNvPr id="27" name="Picture 26" descr="r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76911" y="5301208"/>
            <a:ext cx="1249289" cy="1249289"/>
          </a:xfrm>
          <a:prstGeom prst="rect">
            <a:avLst/>
          </a:prstGeom>
        </p:spPr>
      </p:pic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brown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pink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grey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3" descr="r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0608" y="260648"/>
            <a:ext cx="1249289" cy="1249289"/>
          </a:xfrm>
          <a:prstGeom prst="rect">
            <a:avLst/>
          </a:prstGeom>
        </p:spPr>
      </p:pic>
      <p:pic>
        <p:nvPicPr>
          <p:cNvPr id="25" name="Picture 24" descr="r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9652" y="1988840"/>
            <a:ext cx="1249289" cy="1249289"/>
          </a:xfrm>
          <a:prstGeom prst="rect">
            <a:avLst/>
          </a:prstGeom>
        </p:spPr>
      </p:pic>
      <p:pic>
        <p:nvPicPr>
          <p:cNvPr id="26" name="Picture 25" descr="r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99101" y="3645024"/>
            <a:ext cx="1232302" cy="1232302"/>
          </a:xfrm>
          <a:prstGeom prst="rect">
            <a:avLst/>
          </a:prstGeom>
        </p:spPr>
      </p:pic>
      <p:sp>
        <p:nvSpPr>
          <p:cNvPr id="28" name="Action Button: Custom 27">
            <a:hlinkClick r:id="" action="ppaction://hlinkshowjump?jump=endshow" highlightClick="1"/>
          </p:cNvPr>
          <p:cNvSpPr/>
          <p:nvPr/>
        </p:nvSpPr>
        <p:spPr bwMode="auto">
          <a:xfrm>
            <a:off x="8100392" y="5877272"/>
            <a:ext cx="792088" cy="720080"/>
          </a:xfrm>
          <a:prstGeom prst="actionButtonBlank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assoonCUPPenGB" pitchFamily="34" charset="0"/>
              </a:rPr>
              <a:t>Quit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assoonCUPPenGB" pitchFamily="34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said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in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I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of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it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was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you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they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on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she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is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for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his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9600" dirty="0" smtClean="0">
                <a:solidFill>
                  <a:srgbClr val="00499F"/>
                </a:solidFill>
                <a:latin typeface="SassoonCUPPenGB" pitchFamily="34" charset="0"/>
              </a:rPr>
              <a:t>but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Group 2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that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with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all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we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3203848" cy="508000"/>
          </a:xfrm>
        </p:spPr>
        <p:txBody>
          <a:bodyPr/>
          <a:lstStyle/>
          <a:p>
            <a:r>
              <a:rPr lang="en-GB" sz="4000" b="1" dirty="0" smtClean="0">
                <a:latin typeface="SassoonCUPPenGB" pitchFamily="34" charset="0"/>
              </a:rPr>
              <a:t>Group 2 words</a:t>
            </a:r>
            <a:endParaRPr lang="en-GB" sz="4000" b="1" dirty="0"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203848" y="116632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can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1835696" y="692696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1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203848" y="1772816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are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18" name="Pentagon 17"/>
          <p:cNvSpPr/>
          <p:nvPr/>
        </p:nvSpPr>
        <p:spPr bwMode="auto">
          <a:xfrm>
            <a:off x="1835696" y="2348880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2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03848" y="3429000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up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835696" y="4005064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3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203848" y="5085184"/>
            <a:ext cx="5760640" cy="1584176"/>
          </a:xfrm>
          <a:prstGeom prst="roundRect">
            <a:avLst/>
          </a:prstGeom>
          <a:solidFill>
            <a:srgbClr val="E5F2FF"/>
          </a:solidFill>
          <a:ln>
            <a:solidFill>
              <a:srgbClr val="00499F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9600" b="1" i="0" u="none" strike="noStrike" cap="none" normalizeH="0" baseline="0" dirty="0" smtClean="0">
                <a:ln>
                  <a:noFill/>
                </a:ln>
                <a:solidFill>
                  <a:srgbClr val="00499F"/>
                </a:solidFill>
                <a:effectLst/>
                <a:latin typeface="SassoonCUPPenGB" pitchFamily="34" charset="0"/>
              </a:rPr>
              <a:t>had</a:t>
            </a: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499F"/>
              </a:solidFill>
              <a:effectLst/>
              <a:latin typeface="SassoonCUPPenGB" pitchFamily="34" charset="0"/>
            </a:endParaRPr>
          </a:p>
        </p:txBody>
      </p:sp>
      <p:sp>
        <p:nvSpPr>
          <p:cNvPr id="22" name="Pentagon 21"/>
          <p:cNvSpPr/>
          <p:nvPr/>
        </p:nvSpPr>
        <p:spPr bwMode="auto">
          <a:xfrm>
            <a:off x="1835696" y="5661248"/>
            <a:ext cx="1296144" cy="576064"/>
          </a:xfrm>
          <a:prstGeom prst="homePlate">
            <a:avLst/>
          </a:prstGeom>
          <a:solidFill>
            <a:srgbClr val="006C3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assoonCUPPenGB" pitchFamily="34" charset="0"/>
              </a:rPr>
              <a:t>Word 4</a:t>
            </a:r>
          </a:p>
        </p:txBody>
      </p:sp>
      <p:sp>
        <p:nvSpPr>
          <p:cNvPr id="23" name="Action Button: Home 22">
            <a:hlinkClick r:id="rId3" action="ppaction://hlinksldjump" highlightClick="1"/>
          </p:cNvPr>
          <p:cNvSpPr/>
          <p:nvPr/>
        </p:nvSpPr>
        <p:spPr bwMode="auto">
          <a:xfrm>
            <a:off x="467544" y="692696"/>
            <a:ext cx="1008112" cy="936104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Action Button: Forward or Next 29">
            <a:hlinkClick r:id="" action="ppaction://hlinkshowjump?jump=nextslide" highlightClick="1"/>
          </p:cNvPr>
          <p:cNvSpPr/>
          <p:nvPr/>
        </p:nvSpPr>
        <p:spPr bwMode="auto">
          <a:xfrm>
            <a:off x="539552" y="4509120"/>
            <a:ext cx="792088" cy="747464"/>
          </a:xfrm>
          <a:prstGeom prst="actionButtonForwardNex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Next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1723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SassoonCUPPenGB" pitchFamily="34" charset="0"/>
              </a:rPr>
              <a:t>Previous four words</a:t>
            </a:r>
            <a:endParaRPr lang="en-GB" dirty="0">
              <a:solidFill>
                <a:srgbClr val="FFFFFF"/>
              </a:solidFill>
              <a:latin typeface="SassoonCUPPenGB" pitchFamily="34" charset="0"/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 bwMode="auto">
          <a:xfrm>
            <a:off x="539552" y="5921896"/>
            <a:ext cx="792088" cy="74746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127</TotalTime>
  <Words>940</Words>
  <Application>Microsoft Office PowerPoint</Application>
  <PresentationFormat>On-screen Show (4:3)</PresentationFormat>
  <Paragraphs>395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Verdana</vt:lpstr>
      <vt:lpstr>SassoonCUPPenGB</vt:lpstr>
      <vt:lpstr>HfW precursive</vt:lpstr>
      <vt:lpstr>template</vt:lpstr>
      <vt:lpstr>Custom Design</vt:lpstr>
      <vt:lpstr>High Frequency  Reading Words</vt:lpstr>
      <vt:lpstr>Choose your word group</vt:lpstr>
      <vt:lpstr>Group 1 words</vt:lpstr>
      <vt:lpstr>PowerPoint Presentation</vt:lpstr>
      <vt:lpstr>PowerPoint Presentation</vt:lpstr>
      <vt:lpstr>PowerPoint Presentation</vt:lpstr>
      <vt:lpstr>PowerPoint Presentation</vt:lpstr>
      <vt:lpstr>Group 2 words</vt:lpstr>
      <vt:lpstr>PowerPoint Presentation</vt:lpstr>
      <vt:lpstr>PowerPoint Presentation</vt:lpstr>
      <vt:lpstr>PowerPoint Presentation</vt:lpstr>
      <vt:lpstr>PowerPoint Presentation</vt:lpstr>
      <vt:lpstr>Group 3 words</vt:lpstr>
      <vt:lpstr>PowerPoint Presentation</vt:lpstr>
      <vt:lpstr>PowerPoint Presentation</vt:lpstr>
      <vt:lpstr>PowerPoint Presentation</vt:lpstr>
      <vt:lpstr>PowerPoint Presentation</vt:lpstr>
      <vt:lpstr>Group 4 words</vt:lpstr>
      <vt:lpstr>PowerPoint Presentation</vt:lpstr>
      <vt:lpstr>PowerPoint Presentation</vt:lpstr>
      <vt:lpstr>PowerPoint Presentation</vt:lpstr>
      <vt:lpstr>PowerPoint Presentation</vt:lpstr>
      <vt:lpstr>Group 5 words</vt:lpstr>
      <vt:lpstr>PowerPoint Presentation</vt:lpstr>
      <vt:lpstr>PowerPoint Presentation</vt:lpstr>
      <vt:lpstr>PowerPoint Presentation</vt:lpstr>
      <vt:lpstr>PowerPoint Presentation</vt:lpstr>
      <vt:lpstr>Days of the week</vt:lpstr>
      <vt:lpstr>PowerPoint Presentation</vt:lpstr>
      <vt:lpstr>Months of the year</vt:lpstr>
      <vt:lpstr>PowerPoint Presentation</vt:lpstr>
      <vt:lpstr>PowerPoint Presentation</vt:lpstr>
      <vt:lpstr>Colours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High Frequency Reading Words</dc:title>
  <dc:creator>Bev Evans</dc:creator>
  <cp:lastModifiedBy>Aimee</cp:lastModifiedBy>
  <cp:revision>15</cp:revision>
  <dcterms:created xsi:type="dcterms:W3CDTF">2012-11-17T13:52:44Z</dcterms:created>
  <dcterms:modified xsi:type="dcterms:W3CDTF">2016-04-20T19:57:38Z</dcterms:modified>
</cp:coreProperties>
</file>